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8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850CE-C1C6-4892-87AB-7AA98B8F8E1C}" type="datetimeFigureOut">
              <a:rPr lang="ru-RU" smtClean="0"/>
              <a:t>13.04.2021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50EB4-FC01-452D-9E82-4185387C86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6453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850CE-C1C6-4892-87AB-7AA98B8F8E1C}" type="datetimeFigureOut">
              <a:rPr lang="ru-RU" smtClean="0"/>
              <a:t>13.04.2021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50EB4-FC01-452D-9E82-4185387C86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1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850CE-C1C6-4892-87AB-7AA98B8F8E1C}" type="datetimeFigureOut">
              <a:rPr lang="ru-RU" smtClean="0"/>
              <a:t>13.04.2021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50EB4-FC01-452D-9E82-4185387C86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577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850CE-C1C6-4892-87AB-7AA98B8F8E1C}" type="datetimeFigureOut">
              <a:rPr lang="ru-RU" smtClean="0"/>
              <a:t>13.04.2021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50EB4-FC01-452D-9E82-4185387C86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9781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850CE-C1C6-4892-87AB-7AA98B8F8E1C}" type="datetimeFigureOut">
              <a:rPr lang="ru-RU" smtClean="0"/>
              <a:t>13.04.2021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50EB4-FC01-452D-9E82-4185387C86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7386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850CE-C1C6-4892-87AB-7AA98B8F8E1C}" type="datetimeFigureOut">
              <a:rPr lang="ru-RU" smtClean="0"/>
              <a:t>13.04.2021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50EB4-FC01-452D-9E82-4185387C86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3914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850CE-C1C6-4892-87AB-7AA98B8F8E1C}" type="datetimeFigureOut">
              <a:rPr lang="ru-RU" smtClean="0"/>
              <a:t>13.04.2021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50EB4-FC01-452D-9E82-4185387C86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329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850CE-C1C6-4892-87AB-7AA98B8F8E1C}" type="datetimeFigureOut">
              <a:rPr lang="ru-RU" smtClean="0"/>
              <a:t>13.04.2021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50EB4-FC01-452D-9E82-4185387C86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3389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850CE-C1C6-4892-87AB-7AA98B8F8E1C}" type="datetimeFigureOut">
              <a:rPr lang="ru-RU" smtClean="0"/>
              <a:t>13.04.2021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50EB4-FC01-452D-9E82-4185387C86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591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850CE-C1C6-4892-87AB-7AA98B8F8E1C}" type="datetimeFigureOut">
              <a:rPr lang="ru-RU" smtClean="0"/>
              <a:t>13.04.2021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50EB4-FC01-452D-9E82-4185387C86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324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850CE-C1C6-4892-87AB-7AA98B8F8E1C}" type="datetimeFigureOut">
              <a:rPr lang="ru-RU" smtClean="0"/>
              <a:t>13.04.2021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50EB4-FC01-452D-9E82-4185387C86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305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2850CE-C1C6-4892-87AB-7AA98B8F8E1C}" type="datetimeFigureOut">
              <a:rPr lang="ru-RU" smtClean="0"/>
              <a:t>13.04.2021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D50EB4-FC01-452D-9E82-4185387C86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320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referad.ru/patologicheskaya-fiziologiya-nervnoj-sistemi/index.html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52130" y="1596788"/>
            <a:ext cx="4415051" cy="174900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Лекция 12</a:t>
            </a:r>
            <a:endParaRPr lang="ru-RU" sz="24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Тема: «Процессы приспособления (адаптации) и компенсации»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4736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9559" y="163773"/>
            <a:ext cx="7956644" cy="267932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клеточно-молекулярном уровне 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счет изменений в энзимных системах происходит мобилизация энергетических ресурсов и пластического материала. 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Морфологические изменения затрагивают структуру клеточных мембран, благодаря чему улучшается регуляция окислительных процессов, синтеза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макроэргов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различных структурных и ферментативных белков. Благодаря инте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нсивным процессам синтеза увеличивается масса клеточных структур.</a:t>
            </a:r>
            <a:endParaRPr lang="ru-RU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107976" y="3450182"/>
            <a:ext cx="3958765" cy="255483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73707" y="3450182"/>
            <a:ext cx="25384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effectLst/>
              </a:rPr>
              <a:t>Фоликулярная</a:t>
            </a:r>
            <a:r>
              <a:rPr lang="ru-RU" dirty="0" smtClean="0">
                <a:effectLst/>
              </a:rPr>
              <a:t> гиперплазия.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12479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852" y="445258"/>
            <a:ext cx="5994352" cy="479548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729552" y="5737322"/>
            <a:ext cx="29752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effectLst/>
              </a:rPr>
              <a:t>Бурая атрофия печени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20739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4182" y="457200"/>
            <a:ext cx="7883236" cy="604242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Каковы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же признаки достижения адаптации? </a:t>
            </a:r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своей физиологической и биохимической сути адаптация – это качественно новое состояние, характеризующееся повышенной устойчивостью организма к экстремальным воздействиям.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Главная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черта адаптированной системы – это экономичность функционирования, то есть рациональное использование энергии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Состояние адаптации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характеризуется физиологическими, биохимическими и морфологическими сдвигами, возникающими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разных уровнях организации от организменного до молекулярного.</a:t>
            </a:r>
            <a:endParaRPr 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уровне целостного организма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проявлением адаптационной перестройки является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совершенствование функционирования нервных и гуморальных регуляторных механизмов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нервной системе повышается сила и лабильность процессов возбуждения и торможения, улучшается координация нервных процессов, совершенствуются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межорганные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взаимодействия. </a:t>
            </a:r>
            <a:endParaRPr lang="ru-RU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Устанавливается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более четкая взаимосвязь в деятельности эндокринных желез.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Усиленно действуют «гормоны адаптации» –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глюкокортикоиды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катехоламины.</a:t>
            </a:r>
            <a:endParaRPr lang="ru-RU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72233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41695" y="382136"/>
            <a:ext cx="7661978" cy="632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Важным показателем адаптационной перестройки организма является повышение его защитных свойств и способность осуществлять </a:t>
            </a:r>
            <a:r>
              <a:rPr lang="ru-RU" sz="20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быструю и эффективную мобилизацию </a:t>
            </a:r>
            <a:r>
              <a:rPr lang="ru-RU" sz="200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имунных</a:t>
            </a:r>
            <a:r>
              <a:rPr lang="ru-RU" sz="20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систем. </a:t>
            </a:r>
            <a:endParaRPr lang="ru-RU" sz="2000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Следует 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отметить, что при одних и тех же адаптационных факторах и одних и тех же результатах адаптации организм использует индивидуальные стратегии адаптации. 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этом, по мнению В. И. Медведева (1982), в адаптационном процессе могут быть преимущественно задействованы различные механизмы: </a:t>
            </a:r>
            <a:r>
              <a:rPr lang="ru-RU" sz="20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поведенческие, физиологические, биохимические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Переход организма на новый уровень функционирования требует определенного напряжения управляющих систем. 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Дополнительные затраты организма, необходимые для осуществления адаптационных реакций, получили название «цена адаптации». 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процессе адаптации любая активность требует гораздо больше затрат энергии, чем в обычных условиях. Например, это имеет место при выполнении физических упражнений на высоте, что используется в спортивной практике.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420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9559" y="218364"/>
            <a:ext cx="8120418" cy="70850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350"/>
              </a:spcAft>
            </a:pPr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Адаптация (приспособление) – это: комплекс структурных и функциональных изменений организма в ответ на воздействие </a:t>
            </a:r>
            <a:r>
              <a:rPr lang="ru-RU" b="1" u="none" strike="noStrike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 tooltip="Патологическая физиология нервной системы"/>
              </a:rPr>
              <a:t>различных факторов внешней и внутренней среды</a:t>
            </a:r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которые приводят к изменению гомеостаза.</a:t>
            </a:r>
            <a:b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 этих реакций – восстановить измененный гомеостаз, поэтому все адаптационные реакции целесообразны (даже несмотря на их повреждающий эффект (например, шоковая почка как результат реакции перераспределения кровотока ради поддержания сниженного АД).</a:t>
            </a:r>
            <a:b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Выделяют:</a:t>
            </a:r>
          </a:p>
          <a:p>
            <a:pPr>
              <a:lnSpc>
                <a:spcPct val="107000"/>
              </a:lnSpc>
              <a:spcAft>
                <a:spcPts val="1350"/>
              </a:spcAft>
            </a:pPr>
            <a:r>
              <a:rPr lang="ru-RU" b="1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специфический</a:t>
            </a:r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(приспособление к конкретному фактору) и </a:t>
            </a:r>
            <a:r>
              <a:rPr lang="ru-RU" b="1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неспецифический</a:t>
            </a:r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(для всех приспособительных реакций; это стресс-реакция) компоненты адаптации,</a:t>
            </a:r>
            <a:endParaRPr lang="ru-RU" sz="1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350"/>
              </a:spcAft>
            </a:pPr>
            <a:r>
              <a:rPr lang="ru-RU" b="1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кратковременные </a:t>
            </a:r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(быстрые) и </a:t>
            </a:r>
            <a:r>
              <a:rPr lang="ru-RU" b="1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долговременные</a:t>
            </a:r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(медленные) механизмы адаптации.</a:t>
            </a:r>
            <a:b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Адаптация является проявлением </a:t>
            </a:r>
            <a:r>
              <a:rPr lang="ru-RU" b="1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модификационной</a:t>
            </a:r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изменчивости организма данного вида и включает в себя самые разнообразные реакции. Наиболее удачной теорией, объясняющей механизмы адаптации является теория функциональных систем П.К. Анохина и К.В. Судакова.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1350"/>
              </a:spcAft>
            </a:pPr>
            <a: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676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2262" y="354842"/>
            <a:ext cx="8379725" cy="57564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Процесс адаптации носит фазовый характер.</a:t>
            </a:r>
            <a:endParaRPr lang="ru-RU" sz="2000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Первая –</a:t>
            </a:r>
            <a:r>
              <a:rPr lang="ru-RU" sz="20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начальная фаза</a:t>
            </a:r>
            <a:r>
              <a:rPr lang="ru-RU" sz="20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характеризуется тем, что при первичном воздействии внешнего необычного по силе или длительности фактора, возникают 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генерализованные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физиологические реакции, в несколько раз превышающие потребности организма. </a:t>
            </a:r>
          </a:p>
          <a:p>
            <a:pPr algn="just"/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Эти реакции протекают некоординированно, с большим напряжением органов и систем. Поэтому их функциональный резерв скоро истощается, а приспособительный эффект низкий, что свидетельствует о «несовершенстве» данной формы адаптации. </a:t>
            </a:r>
          </a:p>
          <a:p>
            <a:pPr algn="just"/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Полагают, что адаптационные реакции на начальном этапе протекают на основе готовых физиологических механизмов.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 «программы» поддержания гомеостаза могут быть врожденными или приобретенными в процессе предшествующего индивидуального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опыта.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Примером проявления первой фазы адаптации может служить рост легочной вентиляции и минутного объема крови при гипоксическом воздействии и т.п.</a:t>
            </a:r>
          </a:p>
          <a:p>
            <a:pPr algn="just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591656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3345" y="249380"/>
            <a:ext cx="7800109" cy="554510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Интенсификация деятельности висцеральных систем в этот период происходит под влиянием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нейрогенных и гуморальных факторов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Любой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агент вызывает активизацию в нервной системе гипоталамических центров.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гипоталамусе информация переключается на эфферентные пути, стимулирующие симпато-адреналовую и гипофизарно-надпочечниковую системы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результате происходит усиленное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выделение гормонов: адреналина, норадреналина и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глюкокортикоидов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Вместе с тем, возникающие на начальном этапе адаптации нарушения в дифференцировке процессов возбуждения и торможения в гипоталамусе приводят к дезинтеграции регуляторных механизмов. </a:t>
            </a:r>
            <a:endParaRPr lang="ru-RU" sz="20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сопровождается сбоями в функционировании дыхательной, сердечно-сосудистой и других вегетативных систем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2310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studfile.net/html/2706/898/html_A57SGU26p6.8oTI/img-bIS37z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811" y="572850"/>
            <a:ext cx="7833814" cy="42721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491319" y="4844956"/>
            <a:ext cx="8202305" cy="19441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Рис. 1. Принципиальная схема типичной функциональной системы на примере дыхательной функции (по: Анохин П. К., 1962).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solidFill>
                  <a:srgbClr val="FF0000"/>
                </a:solidFill>
              </a:rPr>
              <a:t>На клеточном уровне в первую фазу адаптации происходит усиление процессов катаболизма. Благодаря этому поток энергетических субстратов, кислорода и строительного материала поступает в рабочие органы.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2148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7546" y="409566"/>
            <a:ext cx="8529851" cy="50106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Вторая фаза – переходная к устойчивой адаптации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Она проявляется в условиях сильного или длительного влияния возмущающего фактора, либо комплексного воздействия. При этом возникает ситуация, когда имеющиеся физиологические механизмы не могут обеспечить должного приспособления к среде. Необходимо создание новой системы, в которой на основе элементов старых программ создаются новые связи.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u="sng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Адаптивные изменения во вторую фазу затрагивают все уровни организм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а.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клеточно-молекулярном уровне в основном происходят ферментативные сдвиги,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которые обеспечивают возможность функционирования клетки при более широком диапазоне колебаний биологических констант.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Динамика биохимических реакций может служить причиной изменения морфологических структур клетки, определяющих характер ее работы, например клеточных мембран.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8741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6477" y="144981"/>
            <a:ext cx="8570794" cy="5895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уровне ткани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проявляются дополнительные структурно-морфологические и физиологические механизмы. Структурно-морфологические изменения обеспечивают протекание необходимых физиологических реакций. Так, в </a:t>
            </a:r>
            <a:r>
              <a:rPr lang="ru-RU" sz="20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условиях высокогорья в эритроцитах человека отмечено увеличение содержания фетального гемоглобина. Среди физиологических механизмов можно привести изменение показателей активности центральной нервной системы.</a:t>
            </a:r>
            <a:endParaRPr lang="ru-RU" sz="2000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уровне органа или физиологической системы 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новые механизмы могут действовать по принципу замещения. Если какая-либо функция не обеспечивает поддержание гомеостаза, она замещается более адекватной. </a:t>
            </a:r>
            <a:r>
              <a:rPr lang="ru-RU" sz="20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Увеличение легочной вентиляции при нагрузках может происходить как за счет частоты, так и за счет глубины дыхания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Второй вариант при адаптации является для организма более выгодным.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организменном уровне 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либо действует принцип замещения, либо осуществляется подключение дополнительных функций, что расширяет функциональные возможности организма. Последнее происходит благодаря нейрогуморальным влияниям на трофику органов и тканей.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8136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1067" y="286603"/>
            <a:ext cx="8775511" cy="622529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Третья фаза – фаза устойчивой или долговременной адаптации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Основным условием наступления этого этапа адаптации является 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многократное, либо длительное, действие на организм факторов, мобилизующих вновь созданную функциональную систему. 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Иными словами, организму нужна тренировка, во время которой происходит «фиксация сложившихся адаптационных систем и увеличение их мощности до уровня, диктуемого средой».</a:t>
            </a:r>
            <a:endParaRPr lang="ru-RU" sz="20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Организм переходит на новый уровень функционирования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Он начинает работать в более экономном режиме за счет уменьшения затрат энергии на неадекватные реакции. На данном этапе преобладают биохимические процессы на тканевом уровне. Накапливающиеся в клетках под влиянием новых факторов среды продукты распада становятся стимуляторами реакций анаболизма. </a:t>
            </a:r>
            <a:r>
              <a:rPr lang="ru-RU" sz="20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результате перестройки клеточного обмена процессы анаболизма начинают преобладать над катаболическими. 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Происходит активный синтез АТФ из продуктов ее распада.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Метаболиты ускоряют процесс транскрипции РНК на структурных генах ДНК. Увеличение количества информационной РНК вызывает активацию трансляции, приводящую к интенсификации синтеза белковых молекул.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0598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3898" y="286602"/>
            <a:ext cx="8065827" cy="205197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Таким образом, усиленное функционирование органов и систем оказывает 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влияние на генетический аппарат ядер клетки. Это приводит к формированию структурных изменений, которые увеличивают мощность систем, ответственных за адаптацию.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Именно этот «структурный след» является основой долговременной адаптации. </a:t>
            </a:r>
            <a:r>
              <a:rPr lang="ru-RU" sz="20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Примером является гипертрофия органа.</a:t>
            </a:r>
            <a:endParaRPr lang="ru-RU" sz="20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098" y="2538483"/>
            <a:ext cx="3575713" cy="346653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4653886" y="2333767"/>
            <a:ext cx="3289111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indent="450215" algn="ctr">
              <a:spcAft>
                <a:spcPts val="0"/>
              </a:spcAft>
            </a:pP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Рис. 2. </a:t>
            </a:r>
            <a:r>
              <a:rPr lang="ru-RU" sz="20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Гипетрофия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сердца при гипертонии. </a:t>
            </a:r>
            <a:r>
              <a:rPr lang="ru-RU" sz="2000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Кардиомиоциты</a:t>
            </a:r>
            <a:r>
              <a:rPr lang="ru-RU" sz="2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увеличены в размерах, содержат крупные ядра. Между мышечными волокнами обнаруживаются прослойки соединительной ткани.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1089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</TotalTime>
  <Words>1199</Words>
  <Application>Microsoft Office PowerPoint</Application>
  <PresentationFormat>Экран (4:3)</PresentationFormat>
  <Paragraphs>46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User</cp:lastModifiedBy>
  <cp:revision>18</cp:revision>
  <dcterms:created xsi:type="dcterms:W3CDTF">2020-04-02T07:54:17Z</dcterms:created>
  <dcterms:modified xsi:type="dcterms:W3CDTF">2021-04-13T03:57:15Z</dcterms:modified>
</cp:coreProperties>
</file>